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9" r:id="rId3"/>
    <p:sldId id="337" r:id="rId4"/>
    <p:sldId id="355" r:id="rId5"/>
    <p:sldId id="371" r:id="rId6"/>
    <p:sldId id="370" r:id="rId7"/>
    <p:sldId id="383" r:id="rId8"/>
    <p:sldId id="384" r:id="rId9"/>
    <p:sldId id="329" r:id="rId10"/>
    <p:sldId id="379" r:id="rId11"/>
    <p:sldId id="35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003DB8"/>
    <a:srgbClr val="0049DA"/>
    <a:srgbClr val="003FBC"/>
    <a:srgbClr val="003BB0"/>
    <a:srgbClr val="00339A"/>
    <a:srgbClr val="1D68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E6EBC6-C280-4888-AD23-ED2020B93B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5F0117-3A57-4BBF-B1B3-C6FE7E1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87B248-EF27-4E2C-B1B4-E7F6FF8C96BB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A1197C-115B-4EA5-AEAD-EB065942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A0FA-2D59-4F23-8507-CB31FA3946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A0FA-2D59-4F23-8507-CB31FA3946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A0FA-2D59-4F23-8507-CB31FA3946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9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2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CB4">
                <a:lumMod val="90000"/>
                <a:lumOff val="1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B922-7AC7-425A-A35D-FCFA5E5DDC8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A536-87EB-4530-9C6D-3996339F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works.net/" TargetMode="External"/><Relationship Id="rId2" Type="http://schemas.openxmlformats.org/officeDocument/2006/relationships/hyperlink" Target="http://www.careerforcemn.com/saintcloud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www.careerforcemn.com/attend-career-fairnetworking-event" TargetMode="External"/><Relationship Id="rId4" Type="http://schemas.openxmlformats.org/officeDocument/2006/relationships/hyperlink" Target="https://careersolutionsjobs.org/job-seekers/job-search-resourc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228" y="5544129"/>
            <a:ext cx="7272836" cy="1067172"/>
          </a:xfrm>
        </p:spPr>
        <p:txBody>
          <a:bodyPr anchor="ctr">
            <a:norm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Career Solutions is dedicated to helping our community grow by meeting the workforce needs of businesses and job seekers now and in the future.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C:\Users\angie.dahle\AppData\Local\Microsoft\Windows\Temporary Internet Files\Content.Outlook\W6F5H2JL\CareerSolutions7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317" y="805342"/>
            <a:ext cx="9655366" cy="2921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83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B0F0"/>
                </a:solidFill>
              </a:rPr>
              <a:t>Additional Job Search Resources </a:t>
            </a:r>
            <a:br>
              <a:rPr lang="en-US" sz="3800" b="1" dirty="0">
                <a:solidFill>
                  <a:srgbClr val="00B0F0"/>
                </a:solidFill>
              </a:rPr>
            </a:br>
            <a:r>
              <a:rPr lang="en-US" sz="2000" b="1" dirty="0">
                <a:solidFill>
                  <a:srgbClr val="00B0F0"/>
                </a:solidFill>
              </a:rPr>
              <a:t>(</a:t>
            </a:r>
            <a:r>
              <a:rPr lang="en-US" sz="2000" dirty="0">
                <a:solidFill>
                  <a:srgbClr val="00B0F0"/>
                </a:solidFill>
              </a:rPr>
              <a:t>available to the public)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85" y="1757236"/>
            <a:ext cx="630013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Free Online CareerForce Job Search Workshops: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Resume Writing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Interviewing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Career Exploration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Networking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Resume Writing Advanced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Register: 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www.</a:t>
            </a:r>
            <a:r>
              <a:rPr lang="en-US" sz="2000" dirty="0">
                <a:hlinkClick r:id="rId2"/>
              </a:rPr>
              <a:t>careerforcemn.com/saintcloud</a:t>
            </a:r>
            <a:r>
              <a:rPr lang="en-US" sz="2000" dirty="0"/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MN Works Job Bank: 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www.minnesotaworks.net/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8762" y="1757236"/>
            <a:ext cx="5181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Career Solutions Favorite Job Search Resources:   </a:t>
            </a:r>
            <a:r>
              <a:rPr lang="en-US" sz="2400" dirty="0">
                <a:hlinkClick r:id="rId4"/>
              </a:rPr>
              <a:t>https://careersolutionsjobs.org/job-seekers/job-search-resources/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Local Job Fairs: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hlinkClick r:id="rId5"/>
              </a:rPr>
              <a:t>www.careerforcemn.com/attend-career-fairnetworking-event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7462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ngie.dahle\AppData\Local\Microsoft\Windows\Temporary Internet Files\Content.Outlook\W6F5H2JL\CareerSolutions72.png">
            <a:extLst>
              <a:ext uri="{FF2B5EF4-FFF2-40B4-BE49-F238E27FC236}">
                <a16:creationId xmlns:a16="http://schemas.microsoft.com/office/drawing/2014/main" id="{4C5193D6-569F-9ADA-14C1-30C7F8A6C3A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" y="6172810"/>
            <a:ext cx="1430842" cy="50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1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3.picsearch.com/is?nSVu7DE2oJ59dZsFoVv-uKkefWzIRp6feV6CzYnmxUY&amp;height=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83" y="6287339"/>
            <a:ext cx="1325419" cy="4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edia4.picsearch.com/is?8Zs35FXnpEqHnTxv5xFSwfb1cmbB6ovIBUkKLdFoowE&amp;height=2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38" y="6287339"/>
            <a:ext cx="592308" cy="4392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91848" y="287022"/>
            <a:ext cx="9144000" cy="85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Questions or Comments?</a:t>
            </a:r>
          </a:p>
        </p:txBody>
      </p:sp>
      <p:pic>
        <p:nvPicPr>
          <p:cNvPr id="2058" name="Picture 10" descr="Image result for question mark photos with transparent backgr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74" y="1042739"/>
            <a:ext cx="2884345" cy="2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ngie.dahle\AppData\Local\Microsoft\Windows\Temporary Internet Files\Content.Outlook\W6F5H2JL\CareerSolutions7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4" y="5653840"/>
            <a:ext cx="3122391" cy="940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Contact us!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320-308-5320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CareerSolutionsJobs.org</a:t>
            </a:r>
          </a:p>
        </p:txBody>
      </p:sp>
    </p:spTree>
    <p:extLst>
      <p:ext uri="{BB962C8B-B14F-4D97-AF65-F5344CB8AC3E}">
        <p14:creationId xmlns:p14="http://schemas.microsoft.com/office/powerpoint/2010/main" val="123308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26" y="103337"/>
            <a:ext cx="10555840" cy="109873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Career Solutions - About Us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77" y="626724"/>
            <a:ext cx="11297206" cy="5516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Career Solutions is dedicated to helping our community grow by meeting the workforce needs of businesses and job seekers now and in the future.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Primary Service Area: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Stearns and Benton Counties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Customers: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Job Seekers: youth-adults, entry-level to executive level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Employers</a:t>
            </a:r>
          </a:p>
          <a:p>
            <a:pPr lvl="1"/>
            <a:endParaRPr lang="en-US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Funding: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State and Federal Funding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Local grants</a:t>
            </a:r>
          </a:p>
          <a:p>
            <a:pPr lvl="1"/>
            <a:endParaRPr lang="en-US" sz="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Location: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North side of the St. Cloud Technical &amp; Community College</a:t>
            </a:r>
          </a:p>
          <a:p>
            <a:pPr lvl="1"/>
            <a:endParaRPr lang="en-US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Partner: </a:t>
            </a:r>
            <a:r>
              <a:rPr lang="en-US" sz="2200" dirty="0">
                <a:solidFill>
                  <a:schemeClr val="bg1"/>
                </a:solidFill>
              </a:rPr>
              <a:t>in </a:t>
            </a:r>
            <a:r>
              <a:rPr lang="en-US" sz="2200" dirty="0" err="1">
                <a:solidFill>
                  <a:schemeClr val="bg1"/>
                </a:solidFill>
              </a:rPr>
              <a:t>CareerForce</a:t>
            </a:r>
            <a:r>
              <a:rPr lang="en-US" sz="2200" dirty="0">
                <a:solidFill>
                  <a:schemeClr val="bg1"/>
                </a:solidFill>
              </a:rPr>
              <a:t> - St. Cloud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2" y="1477258"/>
            <a:ext cx="4606785" cy="2239411"/>
          </a:xfrm>
          <a:prstGeom prst="rect">
            <a:avLst/>
          </a:prstGeom>
        </p:spPr>
      </p:pic>
      <p:pic>
        <p:nvPicPr>
          <p:cNvPr id="8" name="Picture 7" descr="C:\Users\angie.dahle\AppData\Local\Microsoft\Windows\Temporary Internet Files\Content.Outlook\W6F5H2JL\CareerSolutions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3" y="5947118"/>
            <a:ext cx="2454636" cy="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843" t="25206" r="53820" b="15768"/>
          <a:stretch/>
        </p:blipFill>
        <p:spPr>
          <a:xfrm>
            <a:off x="7407668" y="3978363"/>
            <a:ext cx="4599310" cy="25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About Us -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781"/>
            <a:ext cx="10828421" cy="457962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Career Solutions collaborates with many community partners to identify and address employment needs of businesses and job seekers.</a:t>
            </a:r>
          </a:p>
          <a:p>
            <a:pPr marL="1371600" lvl="3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These </a:t>
            </a:r>
            <a:r>
              <a:rPr lang="en-US" sz="2400" b="1" dirty="0">
                <a:solidFill>
                  <a:schemeClr val="bg1"/>
                </a:solidFill>
              </a:rPr>
              <a:t>partners</a:t>
            </a:r>
            <a:r>
              <a:rPr lang="en-US" sz="2400" dirty="0">
                <a:solidFill>
                  <a:schemeClr val="bg1"/>
                </a:solidFill>
              </a:rPr>
              <a:t> include:</a:t>
            </a:r>
          </a:p>
          <a:p>
            <a:pPr lvl="4"/>
            <a:r>
              <a:rPr lang="en-US" sz="2400" dirty="0">
                <a:solidFill>
                  <a:schemeClr val="bg1"/>
                </a:solidFill>
              </a:rPr>
              <a:t>Employers</a:t>
            </a:r>
          </a:p>
          <a:p>
            <a:pPr lvl="4"/>
            <a:r>
              <a:rPr lang="en-US" sz="2400" dirty="0">
                <a:solidFill>
                  <a:schemeClr val="bg1"/>
                </a:solidFill>
              </a:rPr>
              <a:t>Citizens</a:t>
            </a:r>
          </a:p>
          <a:p>
            <a:pPr lvl="4"/>
            <a:r>
              <a:rPr lang="en-US" sz="2400" dirty="0">
                <a:solidFill>
                  <a:schemeClr val="bg1"/>
                </a:solidFill>
              </a:rPr>
              <a:t>Government agencies</a:t>
            </a:r>
          </a:p>
          <a:p>
            <a:pPr lvl="4"/>
            <a:r>
              <a:rPr lang="en-US" sz="2400" dirty="0">
                <a:solidFill>
                  <a:schemeClr val="bg1"/>
                </a:solidFill>
              </a:rPr>
              <a:t>Economic development agencies</a:t>
            </a:r>
          </a:p>
          <a:p>
            <a:pPr lvl="4"/>
            <a:r>
              <a:rPr lang="en-US" sz="2400" dirty="0">
                <a:solidFill>
                  <a:schemeClr val="bg1"/>
                </a:solidFill>
              </a:rPr>
              <a:t>Social service agencies</a:t>
            </a:r>
          </a:p>
          <a:p>
            <a:pPr lvl="4"/>
            <a:r>
              <a:rPr lang="en-US" sz="2400" dirty="0">
                <a:solidFill>
                  <a:schemeClr val="bg1"/>
                </a:solidFill>
              </a:rPr>
              <a:t>Educational institutions </a:t>
            </a:r>
          </a:p>
          <a:p>
            <a:pPr lvl="3"/>
            <a:endParaRPr lang="en-US" sz="2400" dirty="0">
              <a:solidFill>
                <a:schemeClr val="bg1"/>
              </a:solidFill>
            </a:endParaRPr>
          </a:p>
          <a:p>
            <a:pPr lvl="3"/>
            <a:endParaRPr lang="en-US" sz="2600" dirty="0">
              <a:solidFill>
                <a:schemeClr val="bg1"/>
              </a:solidFill>
            </a:endParaRPr>
          </a:p>
          <a:p>
            <a:pPr lvl="3"/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AutoShape 2" descr="Image result for collaborati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06" y="3057797"/>
            <a:ext cx="2419225" cy="218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:\Users\angie.dahle\AppData\Local\Microsoft\Windows\Temporary Internet Files\Content.Outlook\W6F5H2JL\CareerSolutions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" y="6202001"/>
            <a:ext cx="2005689" cy="540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4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What We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59607"/>
            <a:ext cx="10864065" cy="47886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Career Solutions is an employment and training agency that assists our community in building a skilled workforce.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Invest in people and businesses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Career Solutions helps individuals train for and gain meaningful employment Through: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One-on-one Career counseling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Job training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Business relationships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This includes: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Entry-level to experienced workers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Youth to older adults</a:t>
            </a:r>
          </a:p>
          <a:p>
            <a:pPr marL="914400" lvl="2" indent="0">
              <a:buNone/>
            </a:pPr>
            <a:endParaRPr lang="en-US" sz="900" b="1" dirty="0">
              <a:solidFill>
                <a:schemeClr val="bg1"/>
              </a:solidFill>
            </a:endParaRPr>
          </a:p>
          <a:p>
            <a:pPr marL="1371600" lvl="3" indent="0">
              <a:buNone/>
            </a:pPr>
            <a:endParaRPr lang="en-US" sz="600" b="1" dirty="0">
              <a:solidFill>
                <a:schemeClr val="bg1"/>
              </a:solidFill>
            </a:endParaRPr>
          </a:p>
          <a:p>
            <a:pPr marL="1371600" lvl="3" indent="0">
              <a:buNone/>
            </a:pPr>
            <a:r>
              <a:rPr lang="en-US" sz="600" dirty="0">
                <a:solidFill>
                  <a:schemeClr val="bg1"/>
                </a:solidFill>
              </a:rPr>
              <a:t>					</a:t>
            </a:r>
          </a:p>
          <a:p>
            <a:pPr lvl="2"/>
            <a:endParaRPr lang="en-US" sz="700" dirty="0">
              <a:solidFill>
                <a:schemeClr val="bg1"/>
              </a:solidFill>
            </a:endParaRPr>
          </a:p>
          <a:p>
            <a:pPr lvl="2"/>
            <a:endParaRPr lang="en-US" sz="700" dirty="0">
              <a:solidFill>
                <a:schemeClr val="bg1"/>
              </a:solidFill>
            </a:endParaRPr>
          </a:p>
          <a:p>
            <a:pPr lvl="2"/>
            <a:endParaRPr lang="en-US" sz="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4873999" y="6332237"/>
            <a:ext cx="244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CareerSolutionsJobs.org</a:t>
            </a:r>
          </a:p>
        </p:txBody>
      </p:sp>
      <p:pic>
        <p:nvPicPr>
          <p:cNvPr id="8" name="Picture 7" descr="C:\Users\angie.dahle\AppData\Local\Microsoft\Windows\Temporary Internet Files\Content.Outlook\W6F5H2JL\CareerSolutions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9" y="5848264"/>
            <a:ext cx="2454636" cy="7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5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21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Career Solutions Business Services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83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Career Solutions helps businesses: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Source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Train AND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Retain workers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 focus on providing a pool of qualified workers who will help businesses grow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Business Services: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Recruitment: access to dislocated workers, other job seekers &amp; other contacts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On-the-Job Training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Incumbent Worker Training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Monthly HR Networking Group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Immigrant Services 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7" name="Picture 6" descr="C:\Users\angie.dahle\AppData\Local\Microsoft\Windows\Temporary Internet Files\Content.Outlook\W6F5H2JL\CareerSolutions7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3" y="5947118"/>
            <a:ext cx="2454636" cy="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May be an image of 11 people and people standing">
            <a:extLst>
              <a:ext uri="{FF2B5EF4-FFF2-40B4-BE49-F238E27FC236}">
                <a16:creationId xmlns:a16="http://schemas.microsoft.com/office/drawing/2014/main" id="{C186C3AC-5526-BD7D-7B0D-C0A3D0BFA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1325"/>
          <a:stretch/>
        </p:blipFill>
        <p:spPr bwMode="auto">
          <a:xfrm>
            <a:off x="7219059" y="4255389"/>
            <a:ext cx="4735463" cy="23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Dislocated Worker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7" y="965200"/>
            <a:ext cx="11050602" cy="52020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>
                <a:solidFill>
                  <a:schemeClr val="bg1"/>
                </a:solidFill>
              </a:rPr>
              <a:t>Eligibility:  </a:t>
            </a:r>
          </a:p>
          <a:p>
            <a:pPr lvl="1"/>
            <a:r>
              <a:rPr lang="en-US" sz="11200" dirty="0">
                <a:solidFill>
                  <a:schemeClr val="bg1"/>
                </a:solidFill>
              </a:rPr>
              <a:t>18 and older AND</a:t>
            </a:r>
          </a:p>
          <a:p>
            <a:pPr lvl="1"/>
            <a:r>
              <a:rPr lang="en-US" sz="11200" dirty="0">
                <a:solidFill>
                  <a:schemeClr val="bg1"/>
                </a:solidFill>
              </a:rPr>
              <a:t>Permanently separated from employment due to no fault of their own</a:t>
            </a:r>
          </a:p>
          <a:p>
            <a:pPr lvl="1"/>
            <a:r>
              <a:rPr lang="en-US" sz="11200" dirty="0">
                <a:solidFill>
                  <a:schemeClr val="bg1"/>
                </a:solidFill>
              </a:rPr>
              <a:t>15 of the past 52 weeks unemployed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1200" b="1" dirty="0">
                <a:solidFill>
                  <a:schemeClr val="bg1"/>
                </a:solidFill>
              </a:rPr>
              <a:t>Goal: </a:t>
            </a:r>
          </a:p>
          <a:p>
            <a:pPr lvl="1"/>
            <a:r>
              <a:rPr lang="en-US" sz="11200" dirty="0">
                <a:solidFill>
                  <a:schemeClr val="bg1"/>
                </a:solidFill>
              </a:rPr>
              <a:t>To ensure job seekers are able to secure permanent jobs in high-demand occupations as soon as possible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1200" b="1" dirty="0">
                <a:solidFill>
                  <a:schemeClr val="bg1"/>
                </a:solidFill>
              </a:rPr>
              <a:t>Services:  </a:t>
            </a:r>
          </a:p>
          <a:p>
            <a:pPr lvl="1"/>
            <a:r>
              <a:rPr lang="en-US" sz="11200" dirty="0">
                <a:solidFill>
                  <a:schemeClr val="bg1"/>
                </a:solidFill>
              </a:rPr>
              <a:t>Career Counseling, Training, On the Job Training (OJT), Job Search Assistance, Resume Expertise, Interview Assistance, HR Connections</a:t>
            </a:r>
          </a:p>
          <a:p>
            <a:pPr lvl="1"/>
            <a:endParaRPr lang="en-US" sz="6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600" dirty="0">
              <a:solidFill>
                <a:schemeClr val="bg1"/>
              </a:solidFill>
            </a:endParaRPr>
          </a:p>
          <a:p>
            <a:pPr lvl="1"/>
            <a:endParaRPr lang="en-US" sz="6200" dirty="0">
              <a:solidFill>
                <a:schemeClr val="bg1"/>
              </a:solidFill>
            </a:endParaRPr>
          </a:p>
          <a:p>
            <a:endParaRPr lang="en-US" sz="6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500" dirty="0">
                <a:solidFill>
                  <a:schemeClr val="bg1"/>
                </a:solidFill>
              </a:rPr>
              <a:t>	</a:t>
            </a:r>
          </a:p>
          <a:p>
            <a:pPr lvl="1"/>
            <a:endParaRPr lang="en-US" sz="2600" dirty="0">
              <a:solidFill>
                <a:schemeClr val="bg1"/>
              </a:solidFill>
            </a:endParaRPr>
          </a:p>
          <a:p>
            <a:pPr lvl="1"/>
            <a:endParaRPr lang="en-US" sz="26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C:\Users\angie.dahle\AppData\Local\Microsoft\Windows\Temporary Internet Files\Content.Outlook\W6F5H2JL\CareerSolutions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3" y="5947118"/>
            <a:ext cx="2454636" cy="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6" descr="Success stories – &quot;Future in Our Hands&quot; Youth N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46" y="5386484"/>
            <a:ext cx="3975908" cy="13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4968" y="5111496"/>
            <a:ext cx="957641" cy="645163"/>
          </a:xfrm>
        </p:spPr>
        <p:txBody>
          <a:bodyPr>
            <a:noAutofit/>
          </a:bodyPr>
          <a:lstStyle/>
          <a:p>
            <a:br>
              <a:rPr lang="en-US" sz="1100" dirty="0">
                <a:solidFill>
                  <a:srgbClr val="7030A0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1848" y="287022"/>
            <a:ext cx="9144000" cy="85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2058" name="Picture 10" descr="Image result for question mark photos with transparen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27" y="2003585"/>
            <a:ext cx="2884345" cy="2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15E99F2B-590B-E98F-4D4F-C3D9AFBBC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40" y="82956"/>
            <a:ext cx="5203216" cy="6692088"/>
          </a:xfrm>
          <a:prstGeom prst="rect">
            <a:avLst/>
          </a:prstGeom>
        </p:spPr>
      </p:pic>
      <p:pic>
        <p:nvPicPr>
          <p:cNvPr id="9" name="Picture 8" descr="C:\Users\angie.dahle\AppData\Local\Microsoft\Windows\Temporary Internet Files\Content.Outlook\W6F5H2JL\CareerSolutions72.png">
            <a:extLst>
              <a:ext uri="{FF2B5EF4-FFF2-40B4-BE49-F238E27FC236}">
                <a16:creationId xmlns:a16="http://schemas.microsoft.com/office/drawing/2014/main" id="{99989A1C-30EF-776A-ADAF-FCF4E36CA6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" y="6172810"/>
            <a:ext cx="1430842" cy="50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8E3F7B-0BB0-4146-1D03-6E13CEC39AEB}"/>
              </a:ext>
            </a:extLst>
          </p:cNvPr>
          <p:cNvSpPr txBox="1"/>
          <p:nvPr/>
        </p:nvSpPr>
        <p:spPr>
          <a:xfrm>
            <a:off x="632415" y="331247"/>
            <a:ext cx="3113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+mj-lt"/>
              </a:rPr>
              <a:t>Career Lab</a:t>
            </a:r>
          </a:p>
        </p:txBody>
      </p:sp>
      <p:pic>
        <p:nvPicPr>
          <p:cNvPr id="7172" name="Picture 4" descr="No photo description available.">
            <a:extLst>
              <a:ext uri="{FF2B5EF4-FFF2-40B4-BE49-F238E27FC236}">
                <a16:creationId xmlns:a16="http://schemas.microsoft.com/office/drawing/2014/main" id="{F1CCA5BB-BD3E-F13D-FECC-DAF421056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3" b="10669"/>
          <a:stretch/>
        </p:blipFill>
        <p:spPr bwMode="auto">
          <a:xfrm>
            <a:off x="839363" y="1838992"/>
            <a:ext cx="1787291" cy="29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y be an image of one or more people and indoor">
            <a:extLst>
              <a:ext uri="{FF2B5EF4-FFF2-40B4-BE49-F238E27FC236}">
                <a16:creationId xmlns:a16="http://schemas.microsoft.com/office/drawing/2014/main" id="{54380C7A-4985-7E28-4EBA-8C0D040B6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r="11170" b="4707"/>
          <a:stretch/>
        </p:blipFill>
        <p:spPr bwMode="auto">
          <a:xfrm>
            <a:off x="9482601" y="2441448"/>
            <a:ext cx="1911976" cy="21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4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1100" dirty="0">
                <a:solidFill>
                  <a:srgbClr val="7030A0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5FD8AD-03AF-2874-F7F5-9218DCE49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9675" y="2806744"/>
            <a:ext cx="2523998" cy="16002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Job Club Facilitator/ Career Planner: Tom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408" y="123824"/>
            <a:ext cx="3062448" cy="1138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B0F0"/>
                </a:solidFill>
              </a:rPr>
              <a:t>Job Club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64F114-6E1B-5DD0-D753-706497C8A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43" y="123824"/>
            <a:ext cx="5222745" cy="6734175"/>
          </a:xfrm>
          <a:prstGeom prst="rect">
            <a:avLst/>
          </a:prstGeom>
        </p:spPr>
      </p:pic>
      <p:pic>
        <p:nvPicPr>
          <p:cNvPr id="7" name="Picture 6" descr="C:\Users\angie.dahle\AppData\Local\Microsoft\Windows\Temporary Internet Files\Content.Outlook\W6F5H2JL\CareerSolutions72.png">
            <a:extLst>
              <a:ext uri="{FF2B5EF4-FFF2-40B4-BE49-F238E27FC236}">
                <a16:creationId xmlns:a16="http://schemas.microsoft.com/office/drawing/2014/main" id="{4DE2C70E-7C47-E6B3-1299-67B6E7B6CD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" y="6172810"/>
            <a:ext cx="1430842" cy="50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C61246E-3F54-5F52-E4DA-59241FAB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99" y="4548189"/>
            <a:ext cx="1428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1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Human Resources Networking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416636" cy="43513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Purpose: </a:t>
            </a:r>
            <a:r>
              <a:rPr lang="en-US" dirty="0">
                <a:solidFill>
                  <a:schemeClr val="bg1"/>
                </a:solidFill>
              </a:rPr>
              <a:t>This monthly group allows HR professionals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Share best practices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Brainstorm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Collaborate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Network with other HR professionals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Gain information about workforce development events, programs and training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Facilitator: </a:t>
            </a:r>
            <a:r>
              <a:rPr lang="en-US" u="sng" dirty="0">
                <a:solidFill>
                  <a:schemeClr val="bg1"/>
                </a:solidFill>
              </a:rPr>
              <a:t>Angie.Dahle@CSJobs.org</a:t>
            </a:r>
            <a:r>
              <a:rPr lang="en-US" dirty="0">
                <a:solidFill>
                  <a:schemeClr val="bg1"/>
                </a:solidFill>
              </a:rPr>
              <a:t>  320.308.5334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02" y="2162352"/>
            <a:ext cx="2010015" cy="1341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angie.dahle\AppData\Local\Microsoft\Windows\Temporary Internet Files\Content.Outlook\W6F5H2JL\CareerSolutions7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" y="6202001"/>
            <a:ext cx="2005689" cy="5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May be an image of 7 people and people standing">
            <a:extLst>
              <a:ext uri="{FF2B5EF4-FFF2-40B4-BE49-F238E27FC236}">
                <a16:creationId xmlns:a16="http://schemas.microsoft.com/office/drawing/2014/main" id="{949652F2-06BE-8389-E676-75E7B5338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5972"/>
          <a:stretch/>
        </p:blipFill>
        <p:spPr bwMode="auto">
          <a:xfrm>
            <a:off x="8672945" y="3952394"/>
            <a:ext cx="3441783" cy="27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9390</TotalTime>
  <Words>485</Words>
  <Application>Microsoft Office PowerPoint</Application>
  <PresentationFormat>Widescreen</PresentationFormat>
  <Paragraphs>122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Career Solutions - About Us </vt:lpstr>
      <vt:lpstr>About Us - Collaboration</vt:lpstr>
      <vt:lpstr>What We Do…</vt:lpstr>
      <vt:lpstr>Career Solutions Business Services</vt:lpstr>
      <vt:lpstr>Dislocated Worker Program</vt:lpstr>
      <vt:lpstr> </vt:lpstr>
      <vt:lpstr> </vt:lpstr>
      <vt:lpstr>Human Resources Networking Group</vt:lpstr>
      <vt:lpstr>Additional Job Search Resources  (available to the public)</vt:lpstr>
      <vt:lpstr>PowerPoint Presentation</vt:lpstr>
    </vt:vector>
  </TitlesOfParts>
  <Company>Stearns Benton Employment and Training Counci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Solutions Services</dc:title>
  <dc:creator>Angie Dahle</dc:creator>
  <cp:lastModifiedBy>Tammy Biery</cp:lastModifiedBy>
  <cp:revision>307</cp:revision>
  <cp:lastPrinted>2019-03-28T13:32:36Z</cp:lastPrinted>
  <dcterms:created xsi:type="dcterms:W3CDTF">2017-09-05T19:03:20Z</dcterms:created>
  <dcterms:modified xsi:type="dcterms:W3CDTF">2023-10-25T17:58:14Z</dcterms:modified>
</cp:coreProperties>
</file>